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28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0009-4992-440C-9936-FB7A65EE802A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F1A81-B3CC-4081-A934-9495D48D5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06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0009-4992-440C-9936-FB7A65EE802A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F1A81-B3CC-4081-A934-9495D48D5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28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0009-4992-440C-9936-FB7A65EE802A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F1A81-B3CC-4081-A934-9495D48D5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969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0009-4992-440C-9936-FB7A65EE802A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F1A81-B3CC-4081-A934-9495D48D5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887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0009-4992-440C-9936-FB7A65EE802A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F1A81-B3CC-4081-A934-9495D48D5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374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0009-4992-440C-9936-FB7A65EE802A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F1A81-B3CC-4081-A934-9495D48D5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382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0009-4992-440C-9936-FB7A65EE802A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F1A81-B3CC-4081-A934-9495D48D5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878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0009-4992-440C-9936-FB7A65EE802A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F1A81-B3CC-4081-A934-9495D48D5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478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0009-4992-440C-9936-FB7A65EE802A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F1A81-B3CC-4081-A934-9495D48D5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4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0009-4992-440C-9936-FB7A65EE802A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F1A81-B3CC-4081-A934-9495D48D5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58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0009-4992-440C-9936-FB7A65EE802A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F1A81-B3CC-4081-A934-9495D48D5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898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10009-4992-440C-9936-FB7A65EE802A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F1A81-B3CC-4081-A934-9495D48D5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27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525"/>
            <a:ext cx="9108504" cy="131924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C:\Users\Светлана\Downloads\IMG-20230519-WA0017(1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7" y="21527"/>
            <a:ext cx="2160239" cy="1175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71" b="18164"/>
          <a:stretch/>
        </p:blipFill>
        <p:spPr bwMode="auto">
          <a:xfrm>
            <a:off x="3333853" y="30274"/>
            <a:ext cx="2318268" cy="1094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 descr="C:\Users\user\Desktop\Логотип Школы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6" r="9031"/>
          <a:stretch/>
        </p:blipFill>
        <p:spPr bwMode="auto">
          <a:xfrm>
            <a:off x="6660232" y="32004"/>
            <a:ext cx="2385560" cy="120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72" y="1916832"/>
            <a:ext cx="8784877" cy="4715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79513" y="1700808"/>
            <a:ext cx="87848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Факторы, влияющие на становление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развитие читательских умений. Мотивированное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чтение –  основа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успешного обучения младших школьников. 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Методы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обучения смысловому чтению для «цифрового» поколения в условиях нравственного воспитания школьников.</a:t>
            </a:r>
          </a:p>
        </p:txBody>
      </p:sp>
    </p:spTree>
    <p:extLst>
      <p:ext uri="{BB962C8B-B14F-4D97-AF65-F5344CB8AC3E}">
        <p14:creationId xmlns:p14="http://schemas.microsoft.com/office/powerpoint/2010/main" val="1434934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525"/>
            <a:ext cx="9108504" cy="131924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484784"/>
            <a:ext cx="9108503" cy="5373215"/>
          </a:xfrm>
        </p:spPr>
        <p:txBody>
          <a:bodyPr>
            <a:normAutofit/>
          </a:bodyPr>
          <a:lstStyle/>
          <a:p>
            <a:pPr lvl="0"/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</a:rPr>
              <a:t>        </a:t>
            </a:r>
            <a:endParaRPr lang="ru-RU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Рисунок 3" descr="C:\Users\Светлана\Downloads\IMG-20230519-WA0017(1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7" y="21527"/>
            <a:ext cx="2160239" cy="1175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71" b="18164"/>
          <a:stretch/>
        </p:blipFill>
        <p:spPr bwMode="auto">
          <a:xfrm>
            <a:off x="3333853" y="30274"/>
            <a:ext cx="2318268" cy="1094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 descr="C:\Users\user\Desktop\Логотип Школы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6" r="9031"/>
          <a:stretch/>
        </p:blipFill>
        <p:spPr bwMode="auto">
          <a:xfrm>
            <a:off x="6660232" y="32004"/>
            <a:ext cx="2385560" cy="120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9045792" cy="4684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83568" y="1700808"/>
            <a:ext cx="79928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Винокурова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Ирина Анатольевна, </a:t>
            </a:r>
          </a:p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учитель начальных классов;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ТРИЗ-педагог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эксперт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социально-эмоционального образования,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автор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учебно-методических пособий;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лектор-методист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АНО «НЦИО» и издательства «Экзамен»</a:t>
            </a:r>
          </a:p>
        </p:txBody>
      </p:sp>
    </p:spTree>
    <p:extLst>
      <p:ext uri="{BB962C8B-B14F-4D97-AF65-F5344CB8AC3E}">
        <p14:creationId xmlns:p14="http://schemas.microsoft.com/office/powerpoint/2010/main" val="12094800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63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</cp:revision>
  <dcterms:created xsi:type="dcterms:W3CDTF">2023-11-23T11:17:36Z</dcterms:created>
  <dcterms:modified xsi:type="dcterms:W3CDTF">2023-11-24T10:01:54Z</dcterms:modified>
</cp:coreProperties>
</file>